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03" autoAdjust="0"/>
    <p:restoredTop sz="94737" autoAdjust="0"/>
  </p:normalViewPr>
  <p:slideViewPr>
    <p:cSldViewPr>
      <p:cViewPr>
        <p:scale>
          <a:sx n="50" d="100"/>
          <a:sy n="50" d="100"/>
        </p:scale>
        <p:origin x="-1092" y="-52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549D9345-61B4-4581-BAB5-AE89C66BEACD}" type="datetimeFigureOut">
              <a:rPr lang="en-US" smtClean="0"/>
              <a:pPr/>
              <a:t>12/15/2010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D14F0052-A537-4B3D-AA5B-6FD5DC16B5A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49D9345-61B4-4581-BAB5-AE89C66BEACD}" type="datetimeFigureOut">
              <a:rPr lang="en-US" smtClean="0"/>
              <a:pPr/>
              <a:t>12/15/2010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4F0052-A537-4B3D-AA5B-6FD5DC16B5A2}" type="slidenum">
              <a:rPr lang="en-US" smtClean="0"/>
              <a:pPr/>
              <a:t>‹#›</a:t>
            </a:fld>
            <a:endParaRPr lang="en-US"/>
          </a:p>
        </p:txBody>
      </p:sp>
    </p:spTree>
  </p:cSld>
  <p:clrMapOvr>
    <a:masterClrMapping/>
  </p:clrMapOvr>
  <p:transition>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49D9345-61B4-4581-BAB5-AE89C66BEACD}" type="datetimeFigureOut">
              <a:rPr lang="en-US" smtClean="0"/>
              <a:pPr/>
              <a:t>12/15/2010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4F0052-A537-4B3D-AA5B-6FD5DC16B5A2}" type="slidenum">
              <a:rPr lang="en-US" smtClean="0"/>
              <a:pPr/>
              <a:t>‹#›</a:t>
            </a:fld>
            <a:endParaRPr lang="en-US"/>
          </a:p>
        </p:txBody>
      </p:sp>
    </p:spTree>
  </p:cSld>
  <p:clrMapOvr>
    <a:masterClrMapping/>
  </p:clrMapOvr>
  <p:transition>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49D9345-61B4-4581-BAB5-AE89C66BEACD}" type="datetimeFigureOut">
              <a:rPr lang="en-US" smtClean="0"/>
              <a:pPr/>
              <a:t>12/15/2010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4F0052-A537-4B3D-AA5B-6FD5DC16B5A2}" type="slidenum">
              <a:rPr lang="en-US" smtClean="0"/>
              <a:pPr/>
              <a:t>‹#›</a:t>
            </a:fld>
            <a:endParaRPr lang="en-US"/>
          </a:p>
        </p:txBody>
      </p:sp>
    </p:spTree>
  </p:cSld>
  <p:clrMapOvr>
    <a:masterClrMapping/>
  </p:clrMapOvr>
  <p:transition>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49D9345-61B4-4581-BAB5-AE89C66BEACD}" type="datetimeFigureOut">
              <a:rPr lang="en-US" smtClean="0"/>
              <a:pPr/>
              <a:t>12/15/2010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4F0052-A537-4B3D-AA5B-6FD5DC16B5A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49D9345-61B4-4581-BAB5-AE89C66BEACD}" type="datetimeFigureOut">
              <a:rPr lang="en-US" smtClean="0"/>
              <a:pPr/>
              <a:t>12/15/2010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4F0052-A537-4B3D-AA5B-6FD5DC16B5A2}" type="slidenum">
              <a:rPr lang="en-US" smtClean="0"/>
              <a:pPr/>
              <a:t>‹#›</a:t>
            </a:fld>
            <a:endParaRPr lang="en-US"/>
          </a:p>
        </p:txBody>
      </p:sp>
    </p:spTree>
  </p:cSld>
  <p:clrMapOvr>
    <a:masterClrMapping/>
  </p:clrMapOvr>
  <p:transition>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49D9345-61B4-4581-BAB5-AE89C66BEACD}" type="datetimeFigureOut">
              <a:rPr lang="en-US" smtClean="0"/>
              <a:pPr/>
              <a:t>12/15/2010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14F0052-A537-4B3D-AA5B-6FD5DC16B5A2}" type="slidenum">
              <a:rPr lang="en-US" smtClean="0"/>
              <a:pPr/>
              <a:t>‹#›</a:t>
            </a:fld>
            <a:endParaRPr lang="en-US"/>
          </a:p>
        </p:txBody>
      </p:sp>
    </p:spTree>
  </p:cSld>
  <p:clrMapOvr>
    <a:masterClrMapping/>
  </p:clrMapOvr>
  <p:transition>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49D9345-61B4-4581-BAB5-AE89C66BEACD}" type="datetimeFigureOut">
              <a:rPr lang="en-US" smtClean="0"/>
              <a:pPr/>
              <a:t>12/15/2010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14F0052-A537-4B3D-AA5B-6FD5DC16B5A2}" type="slidenum">
              <a:rPr lang="en-US" smtClean="0"/>
              <a:pPr/>
              <a:t>‹#›</a:t>
            </a:fld>
            <a:endParaRPr lang="en-US"/>
          </a:p>
        </p:txBody>
      </p:sp>
    </p:spTree>
  </p:cSld>
  <p:clrMapOvr>
    <a:masterClrMapping/>
  </p:clrMapOvr>
  <p:transition>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49D9345-61B4-4581-BAB5-AE89C66BEACD}" type="datetimeFigureOut">
              <a:rPr lang="en-US" smtClean="0"/>
              <a:pPr/>
              <a:t>12/15/2010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14F0052-A537-4B3D-AA5B-6FD5DC16B5A2}" type="slidenum">
              <a:rPr lang="en-US" smtClean="0"/>
              <a:pPr/>
              <a:t>‹#›</a:t>
            </a:fld>
            <a:endParaRPr lang="en-US"/>
          </a:p>
        </p:txBody>
      </p:sp>
    </p:spTree>
  </p:cSld>
  <p:clrMapOvr>
    <a:masterClrMapping/>
  </p:clrMapOvr>
  <p:transition>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49D9345-61B4-4581-BAB5-AE89C66BEACD}" type="datetimeFigureOut">
              <a:rPr lang="en-US" smtClean="0"/>
              <a:pPr/>
              <a:t>12/15/2010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4F0052-A537-4B3D-AA5B-6FD5DC16B5A2}" type="slidenum">
              <a:rPr lang="en-US" smtClean="0"/>
              <a:pPr/>
              <a:t>‹#›</a:t>
            </a:fld>
            <a:endParaRPr lang="en-US"/>
          </a:p>
        </p:txBody>
      </p:sp>
    </p:spTree>
  </p:cSld>
  <p:clrMapOvr>
    <a:masterClrMapping/>
  </p:clrMapOvr>
  <p:transition>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49D9345-61B4-4581-BAB5-AE89C66BEACD}" type="datetimeFigureOut">
              <a:rPr lang="en-US" smtClean="0"/>
              <a:pPr/>
              <a:t>12/15/2010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D14F0052-A537-4B3D-AA5B-6FD5DC16B5A2}"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49D9345-61B4-4581-BAB5-AE89C66BEACD}" type="datetimeFigureOut">
              <a:rPr lang="en-US" smtClean="0"/>
              <a:pPr/>
              <a:t>12/15/2010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14F0052-A537-4B3D-AA5B-6FD5DC16B5A2}"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dissolve/>
  </p:transition>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9.wmf"/></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Money Drive</a:t>
            </a:r>
            <a:endParaRPr lang="en-US" dirty="0"/>
          </a:p>
        </p:txBody>
      </p:sp>
      <p:sp>
        <p:nvSpPr>
          <p:cNvPr id="3" name="Subtitle 2"/>
          <p:cNvSpPr>
            <a:spLocks noGrp="1"/>
          </p:cNvSpPr>
          <p:nvPr>
            <p:ph type="subTitle" idx="1"/>
          </p:nvPr>
        </p:nvSpPr>
        <p:spPr/>
        <p:txBody>
          <a:bodyPr>
            <a:normAutofit lnSpcReduction="10000"/>
          </a:bodyPr>
          <a:lstStyle/>
          <a:p>
            <a:pPr algn="l"/>
            <a:r>
              <a:rPr lang="en-US" dirty="0" smtClean="0">
                <a:latin typeface="Algerian" pitchFamily="82" charset="0"/>
              </a:rPr>
              <a:t>If you want children to keep their feet on the ground , put some responsibility on their shoulders.</a:t>
            </a:r>
          </a:p>
          <a:p>
            <a:pPr algn="l"/>
            <a:r>
              <a:rPr lang="en-US" dirty="0" smtClean="0">
                <a:latin typeface="Algerian" pitchFamily="82" charset="0"/>
              </a:rPr>
              <a:t>~ Abigail  Van Buren</a:t>
            </a:r>
          </a:p>
          <a:p>
            <a:pPr algn="l"/>
            <a:endParaRPr lang="en-US" dirty="0" smtClean="0"/>
          </a:p>
          <a:p>
            <a:pPr algn="l"/>
            <a:endParaRPr lang="en-US" dirty="0"/>
          </a:p>
        </p:txBody>
      </p:sp>
      <p:pic>
        <p:nvPicPr>
          <p:cNvPr id="1026" name="Picture 2" descr="C:\Documents and Settings\star23\Local Settings\Temporary Internet Files\Content.IE5\4YYH6X5K\MC900440395[1].png"/>
          <p:cNvPicPr>
            <a:picLocks noChangeAspect="1" noChangeArrowheads="1"/>
          </p:cNvPicPr>
          <p:nvPr/>
        </p:nvPicPr>
        <p:blipFill>
          <a:blip r:embed="rId2" cstate="print"/>
          <a:srcRect/>
          <a:stretch>
            <a:fillRect/>
          </a:stretch>
        </p:blipFill>
        <p:spPr bwMode="auto">
          <a:xfrm>
            <a:off x="6096000" y="0"/>
            <a:ext cx="2743200" cy="2743200"/>
          </a:xfrm>
          <a:prstGeom prst="rect">
            <a:avLst/>
          </a:prstGeom>
          <a:noFill/>
        </p:spPr>
      </p:pic>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Are We Making This Proposal?</a:t>
            </a:r>
            <a:endParaRPr lang="en-US" dirty="0"/>
          </a:p>
        </p:txBody>
      </p:sp>
      <p:sp>
        <p:nvSpPr>
          <p:cNvPr id="3" name="Content Placeholder 2"/>
          <p:cNvSpPr>
            <a:spLocks noGrp="1"/>
          </p:cNvSpPr>
          <p:nvPr>
            <p:ph idx="1"/>
          </p:nvPr>
        </p:nvSpPr>
        <p:spPr/>
        <p:txBody>
          <a:bodyPr/>
          <a:lstStyle/>
          <a:p>
            <a:r>
              <a:rPr lang="en-US" dirty="0" smtClean="0"/>
              <a:t>We are making  this proposal to raise money so a kid in Kenya can go to school.</a:t>
            </a:r>
          </a:p>
          <a:p>
            <a:r>
              <a:rPr lang="en-US" dirty="0" smtClean="0"/>
              <a:t>The kids in Kenya can’t afford to go </a:t>
            </a:r>
            <a:r>
              <a:rPr lang="en-US" smtClean="0"/>
              <a:t>to school</a:t>
            </a:r>
            <a:endParaRPr lang="en-US" dirty="0"/>
          </a:p>
        </p:txBody>
      </p:sp>
      <p:pic>
        <p:nvPicPr>
          <p:cNvPr id="2051" name="Picture 3" descr="C:\Documents and Settings\star23\Local Settings\Temporary Internet Files\Content.IE5\XVZXK45A\MC900388712[1].wmf"/>
          <p:cNvPicPr>
            <a:picLocks noChangeAspect="1" noChangeArrowheads="1"/>
          </p:cNvPicPr>
          <p:nvPr/>
        </p:nvPicPr>
        <p:blipFill>
          <a:blip r:embed="rId2" cstate="print"/>
          <a:srcRect/>
          <a:stretch>
            <a:fillRect/>
          </a:stretch>
        </p:blipFill>
        <p:spPr bwMode="auto">
          <a:xfrm>
            <a:off x="2133600" y="3819000"/>
            <a:ext cx="5483207" cy="2705625"/>
          </a:xfrm>
          <a:prstGeom prst="rect">
            <a:avLst/>
          </a:prstGeom>
          <a:noFill/>
        </p:spPr>
      </p:pic>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can we do?</a:t>
            </a:r>
            <a:endParaRPr lang="en-US" dirty="0"/>
          </a:p>
        </p:txBody>
      </p:sp>
      <p:sp>
        <p:nvSpPr>
          <p:cNvPr id="3" name="Content Placeholder 2"/>
          <p:cNvSpPr>
            <a:spLocks noGrp="1"/>
          </p:cNvSpPr>
          <p:nvPr>
            <p:ph idx="1"/>
          </p:nvPr>
        </p:nvSpPr>
        <p:spPr/>
        <p:txBody>
          <a:bodyPr/>
          <a:lstStyle/>
          <a:p>
            <a:r>
              <a:rPr lang="en-US" dirty="0" smtClean="0"/>
              <a:t>We can have a money drive to raise $750.</a:t>
            </a:r>
            <a:endParaRPr lang="en-US" dirty="0"/>
          </a:p>
        </p:txBody>
      </p:sp>
      <p:pic>
        <p:nvPicPr>
          <p:cNvPr id="3075" name="Picture 3" descr="C:\Documents and Settings\star23\Local Settings\Temporary Internet Files\Content.IE5\XVZXK45A\MC900022683[1].wmf"/>
          <p:cNvPicPr>
            <a:picLocks noChangeAspect="1" noChangeArrowheads="1"/>
          </p:cNvPicPr>
          <p:nvPr/>
        </p:nvPicPr>
        <p:blipFill>
          <a:blip r:embed="rId2" cstate="print"/>
          <a:srcRect/>
          <a:stretch>
            <a:fillRect/>
          </a:stretch>
        </p:blipFill>
        <p:spPr bwMode="auto">
          <a:xfrm>
            <a:off x="1695450" y="3637599"/>
            <a:ext cx="3008312" cy="3220401"/>
          </a:xfrm>
          <a:prstGeom prst="rect">
            <a:avLst/>
          </a:prstGeom>
          <a:noFill/>
        </p:spPr>
      </p:pic>
      <p:pic>
        <p:nvPicPr>
          <p:cNvPr id="3076" name="Picture 4" descr="C:\Documents and Settings\star23\Local Settings\Temporary Internet Files\Content.IE5\XVZXK45A\MC900436284[1].png"/>
          <p:cNvPicPr>
            <a:picLocks noChangeAspect="1" noChangeArrowheads="1"/>
          </p:cNvPicPr>
          <p:nvPr/>
        </p:nvPicPr>
        <p:blipFill>
          <a:blip r:embed="rId3" cstate="print"/>
          <a:srcRect/>
          <a:stretch>
            <a:fillRect/>
          </a:stretch>
        </p:blipFill>
        <p:spPr bwMode="auto">
          <a:xfrm>
            <a:off x="3048000" y="2057400"/>
            <a:ext cx="1828800" cy="1828800"/>
          </a:xfrm>
          <a:prstGeom prst="rect">
            <a:avLst/>
          </a:prstGeom>
          <a:noFill/>
        </p:spPr>
      </p:pic>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Our Idea?</a:t>
            </a:r>
            <a:endParaRPr lang="en-US" dirty="0"/>
          </a:p>
        </p:txBody>
      </p:sp>
      <p:sp>
        <p:nvSpPr>
          <p:cNvPr id="3" name="Content Placeholder 2"/>
          <p:cNvSpPr>
            <a:spLocks noGrp="1"/>
          </p:cNvSpPr>
          <p:nvPr>
            <p:ph idx="1"/>
          </p:nvPr>
        </p:nvSpPr>
        <p:spPr/>
        <p:txBody>
          <a:bodyPr/>
          <a:lstStyle/>
          <a:p>
            <a:r>
              <a:rPr lang="en-US" dirty="0" smtClean="0"/>
              <a:t>Our idea is to collect  money for a kid in Kenya to go to school. </a:t>
            </a:r>
          </a:p>
          <a:p>
            <a:r>
              <a:rPr lang="en-US" dirty="0" smtClean="0"/>
              <a:t>We will collect money in the class rooms and outside the school.</a:t>
            </a:r>
          </a:p>
          <a:p>
            <a:r>
              <a:rPr lang="en-US" dirty="0" smtClean="0"/>
              <a:t>We are going to have a prize</a:t>
            </a:r>
          </a:p>
          <a:p>
            <a:pPr>
              <a:buNone/>
            </a:pPr>
            <a:r>
              <a:rPr lang="en-US" dirty="0" smtClean="0"/>
              <a:t>    for the class that donates the</a:t>
            </a:r>
          </a:p>
          <a:p>
            <a:pPr>
              <a:buNone/>
            </a:pPr>
            <a:r>
              <a:rPr lang="en-US" dirty="0" smtClean="0"/>
              <a:t>    most money.</a:t>
            </a:r>
            <a:endParaRPr lang="en-US" dirty="0"/>
          </a:p>
        </p:txBody>
      </p:sp>
      <p:pic>
        <p:nvPicPr>
          <p:cNvPr id="4098" name="Picture 2" descr="C:\Documents and Settings\star23\Local Settings\Temporary Internet Files\Content.IE5\XVZXK45A\MC900438231[1].wmf"/>
          <p:cNvPicPr>
            <a:picLocks noChangeAspect="1" noChangeArrowheads="1"/>
          </p:cNvPicPr>
          <p:nvPr/>
        </p:nvPicPr>
        <p:blipFill>
          <a:blip r:embed="rId2" cstate="print"/>
          <a:srcRect/>
          <a:stretch>
            <a:fillRect/>
          </a:stretch>
        </p:blipFill>
        <p:spPr bwMode="auto">
          <a:xfrm flipH="1">
            <a:off x="4495800" y="5715000"/>
            <a:ext cx="533401" cy="705098"/>
          </a:xfrm>
          <a:prstGeom prst="rect">
            <a:avLst/>
          </a:prstGeom>
          <a:noFill/>
        </p:spPr>
      </p:pic>
      <p:pic>
        <p:nvPicPr>
          <p:cNvPr id="4099" name="Picture 3" descr="C:\Documents and Settings\star23\Local Settings\Temporary Internet Files\Content.IE5\0JCZXCV7\MC900434217[1].wmf"/>
          <p:cNvPicPr>
            <a:picLocks noChangeAspect="1" noChangeArrowheads="1"/>
          </p:cNvPicPr>
          <p:nvPr/>
        </p:nvPicPr>
        <p:blipFill>
          <a:blip r:embed="rId3" cstate="print"/>
          <a:srcRect/>
          <a:stretch>
            <a:fillRect/>
          </a:stretch>
        </p:blipFill>
        <p:spPr bwMode="auto">
          <a:xfrm>
            <a:off x="5105400" y="3276600"/>
            <a:ext cx="4191000" cy="3159125"/>
          </a:xfrm>
          <a:prstGeom prst="rect">
            <a:avLst/>
          </a:prstGeom>
          <a:noFill/>
        </p:spPr>
      </p:pic>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How will we execute our plan?</a:t>
            </a:r>
            <a:endParaRPr lang="en-US" dirty="0"/>
          </a:p>
        </p:txBody>
      </p:sp>
      <p:sp>
        <p:nvSpPr>
          <p:cNvPr id="3" name="Content Placeholder 2"/>
          <p:cNvSpPr>
            <a:spLocks noGrp="1"/>
          </p:cNvSpPr>
          <p:nvPr>
            <p:ph idx="1"/>
          </p:nvPr>
        </p:nvSpPr>
        <p:spPr/>
        <p:txBody>
          <a:bodyPr/>
          <a:lstStyle/>
          <a:p>
            <a:r>
              <a:rPr lang="en-US" dirty="0" smtClean="0"/>
              <a:t>We will get notes in Wednesday folders and maybe talk about it on the intercom.</a:t>
            </a:r>
          </a:p>
          <a:p>
            <a:r>
              <a:rPr lang="en-US" dirty="0" smtClean="0"/>
              <a:t>The notes will say please </a:t>
            </a:r>
            <a:r>
              <a:rPr lang="en-US" smtClean="0"/>
              <a:t>donate money.</a:t>
            </a:r>
            <a:endParaRPr lang="en-US" dirty="0"/>
          </a:p>
        </p:txBody>
      </p:sp>
      <p:pic>
        <p:nvPicPr>
          <p:cNvPr id="5123" name="Picture 3" descr="C:\Documents and Settings\star23\Local Settings\Temporary Internet Files\Content.IE5\0JCZXCV7\MC910217031[1].png"/>
          <p:cNvPicPr>
            <a:picLocks noChangeAspect="1" noChangeArrowheads="1"/>
          </p:cNvPicPr>
          <p:nvPr/>
        </p:nvPicPr>
        <p:blipFill>
          <a:blip r:embed="rId3" cstate="print"/>
          <a:srcRect/>
          <a:stretch>
            <a:fillRect/>
          </a:stretch>
        </p:blipFill>
        <p:spPr bwMode="auto">
          <a:xfrm>
            <a:off x="-1" y="3234548"/>
            <a:ext cx="3694411" cy="3234662"/>
          </a:xfrm>
          <a:prstGeom prst="rect">
            <a:avLst/>
          </a:prstGeom>
          <a:noFill/>
        </p:spPr>
      </p:pic>
      <p:pic>
        <p:nvPicPr>
          <p:cNvPr id="5124" name="Picture 4" descr="C:\Documents and Settings\star23\Local Settings\Temporary Internet Files\Content.IE5\S02HKQFU\MC900290916[1].wmf"/>
          <p:cNvPicPr>
            <a:picLocks noChangeAspect="1" noChangeArrowheads="1"/>
          </p:cNvPicPr>
          <p:nvPr/>
        </p:nvPicPr>
        <p:blipFill>
          <a:blip r:embed="rId4" cstate="print"/>
          <a:srcRect/>
          <a:stretch>
            <a:fillRect/>
          </a:stretch>
        </p:blipFill>
        <p:spPr bwMode="auto">
          <a:xfrm>
            <a:off x="4648200" y="3505200"/>
            <a:ext cx="3580673" cy="2832573"/>
          </a:xfrm>
          <a:prstGeom prst="rect">
            <a:avLst/>
          </a:prstGeom>
          <a:noFill/>
        </p:spPr>
      </p:pic>
    </p:spTree>
  </p:cSld>
  <p:clrMapOvr>
    <a:masterClrMapping/>
  </p:clrMapOvr>
  <p:transition spd="slow">
    <p:dissolve/>
    <p:sndAc>
      <p:stSnd>
        <p:snd r:embed="rId2" name="laser.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our time frame?</a:t>
            </a:r>
            <a:endParaRPr lang="en-US" dirty="0"/>
          </a:p>
        </p:txBody>
      </p:sp>
      <p:graphicFrame>
        <p:nvGraphicFramePr>
          <p:cNvPr id="4" name="Content Placeholder 3"/>
          <p:cNvGraphicFramePr>
            <a:graphicFrameLocks noGrp="1"/>
          </p:cNvGraphicFramePr>
          <p:nvPr>
            <p:ph idx="1"/>
          </p:nvPr>
        </p:nvGraphicFramePr>
        <p:xfrm>
          <a:off x="457200" y="1935163"/>
          <a:ext cx="8229600" cy="4023360"/>
        </p:xfrm>
        <a:graphic>
          <a:graphicData uri="http://schemas.openxmlformats.org/drawingml/2006/table">
            <a:tbl>
              <a:tblPr firstRow="1" bandRow="1">
                <a:tableStyleId>{5C22544A-7EE6-4342-B048-85BDC9FD1C3A}</a:tableStyleId>
              </a:tblPr>
              <a:tblGrid>
                <a:gridCol w="4114800"/>
                <a:gridCol w="4114800"/>
              </a:tblGrid>
              <a:tr h="1143000">
                <a:tc>
                  <a:txBody>
                    <a:bodyPr/>
                    <a:lstStyle/>
                    <a:p>
                      <a:r>
                        <a:rPr lang="en-US" sz="3600" dirty="0" smtClean="0"/>
                        <a:t>February</a:t>
                      </a:r>
                      <a:endParaRPr lang="en-US" sz="3600" dirty="0"/>
                    </a:p>
                  </a:txBody>
                  <a:tcPr/>
                </a:tc>
                <a:tc>
                  <a:txBody>
                    <a:bodyPr/>
                    <a:lstStyle/>
                    <a:p>
                      <a:r>
                        <a:rPr lang="en-US" sz="3600" dirty="0" smtClean="0"/>
                        <a:t>Send</a:t>
                      </a:r>
                      <a:r>
                        <a:rPr lang="en-US" sz="3600" baseline="0" dirty="0" smtClean="0"/>
                        <a:t> notes in Wednesday folders and start the money drive. </a:t>
                      </a:r>
                      <a:endParaRPr lang="en-US" sz="3600" dirty="0"/>
                    </a:p>
                  </a:txBody>
                  <a:tcPr/>
                </a:tc>
              </a:tr>
              <a:tr h="1143000">
                <a:tc>
                  <a:txBody>
                    <a:bodyPr/>
                    <a:lstStyle/>
                    <a:p>
                      <a:r>
                        <a:rPr lang="en-US" sz="3600" dirty="0" smtClean="0"/>
                        <a:t>March</a:t>
                      </a:r>
                      <a:endParaRPr lang="en-US" sz="3600" dirty="0"/>
                    </a:p>
                  </a:txBody>
                  <a:tcPr/>
                </a:tc>
                <a:tc>
                  <a:txBody>
                    <a:bodyPr/>
                    <a:lstStyle/>
                    <a:p>
                      <a:r>
                        <a:rPr lang="en-US" sz="3600" dirty="0" smtClean="0"/>
                        <a:t>We will end the money drive.</a:t>
                      </a:r>
                    </a:p>
                    <a:p>
                      <a:endParaRPr lang="en-US" sz="3600" dirty="0"/>
                    </a:p>
                  </a:txBody>
                  <a:tcPr/>
                </a:tc>
              </a:tr>
            </a:tbl>
          </a:graphicData>
        </a:graphic>
      </p:graphicFrame>
      <p:pic>
        <p:nvPicPr>
          <p:cNvPr id="6146" name="Picture 2" descr="C:\Documents and Settings\star23\Local Settings\Temporary Internet Files\Content.IE5\S02HKQFU\MC900431586[1].png"/>
          <p:cNvPicPr>
            <a:picLocks noChangeAspect="1" noChangeArrowheads="1"/>
          </p:cNvPicPr>
          <p:nvPr/>
        </p:nvPicPr>
        <p:blipFill>
          <a:blip r:embed="rId2" cstate="print"/>
          <a:srcRect/>
          <a:stretch>
            <a:fillRect/>
          </a:stretch>
        </p:blipFill>
        <p:spPr bwMode="auto">
          <a:xfrm>
            <a:off x="1524000" y="2667000"/>
            <a:ext cx="3048000" cy="2362200"/>
          </a:xfrm>
          <a:prstGeom prst="rect">
            <a:avLst/>
          </a:prstGeom>
          <a:noFill/>
        </p:spPr>
      </p:pic>
    </p:spTree>
  </p:cSld>
  <p:clrMapOvr>
    <a:masterClrMapping/>
  </p:clrMapOvr>
  <p:transition>
    <p:dissolve/>
    <p:sndAc>
      <p:end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the cost?</a:t>
            </a:r>
            <a:endParaRPr lang="en-US" dirty="0"/>
          </a:p>
        </p:txBody>
      </p:sp>
      <p:sp>
        <p:nvSpPr>
          <p:cNvPr id="3" name="Content Placeholder 2"/>
          <p:cNvSpPr>
            <a:spLocks noGrp="1"/>
          </p:cNvSpPr>
          <p:nvPr>
            <p:ph idx="1"/>
          </p:nvPr>
        </p:nvSpPr>
        <p:spPr>
          <a:xfrm>
            <a:off x="457200" y="1676400"/>
            <a:ext cx="8229600" cy="4525963"/>
          </a:xfrm>
        </p:spPr>
        <p:txBody>
          <a:bodyPr/>
          <a:lstStyle/>
          <a:p>
            <a:pPr>
              <a:buNone/>
            </a:pPr>
            <a:r>
              <a:rPr lang="en-US" dirty="0" smtClean="0"/>
              <a:t>It will be about $100 because we need to pay for the mystery prizes and will borrow water jugs from the teachers lounge, at the end of the money drive we will calculate the money by having third grade and the parent volunteers count the money.</a:t>
            </a:r>
          </a:p>
          <a:p>
            <a:pPr>
              <a:buNone/>
            </a:pPr>
            <a:endParaRPr lang="en-US" dirty="0"/>
          </a:p>
        </p:txBody>
      </p:sp>
      <p:pic>
        <p:nvPicPr>
          <p:cNvPr id="7170" name="Picture 2" descr="C:\Documents and Settings\star23\Local Settings\Temporary Internet Files\Content.IE5\S02HKQFU\MP900433118[1].jpg"/>
          <p:cNvPicPr>
            <a:picLocks noChangeAspect="1" noChangeArrowheads="1"/>
          </p:cNvPicPr>
          <p:nvPr/>
        </p:nvPicPr>
        <p:blipFill>
          <a:blip r:embed="rId2" cstate="print"/>
          <a:srcRect/>
          <a:stretch>
            <a:fillRect/>
          </a:stretch>
        </p:blipFill>
        <p:spPr bwMode="auto">
          <a:xfrm>
            <a:off x="-42985" y="3657600"/>
            <a:ext cx="8653585" cy="2895600"/>
          </a:xfrm>
          <a:prstGeom prst="rect">
            <a:avLst/>
          </a:prstGeom>
          <a:noFill/>
        </p:spPr>
      </p:pic>
    </p:spTree>
  </p:cSld>
  <p:clrMapOvr>
    <a:masterClrMapping/>
  </p:clrMapOvr>
  <p:transition>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170</TotalTime>
  <Words>240</Words>
  <Application>Microsoft Office PowerPoint</Application>
  <PresentationFormat>On-screen Show (4:3)</PresentationFormat>
  <Paragraphs>24</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Flow</vt:lpstr>
      <vt:lpstr>The Money Drive</vt:lpstr>
      <vt:lpstr>Why Are We Making This Proposal?</vt:lpstr>
      <vt:lpstr>What can we do?</vt:lpstr>
      <vt:lpstr>What is Our Idea?</vt:lpstr>
      <vt:lpstr>How will we execute our plan?</vt:lpstr>
      <vt:lpstr>What is our time frame?</vt:lpstr>
      <vt:lpstr>What is  the cost?</vt:lpstr>
    </vt:vector>
  </TitlesOfParts>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c:creator>
  <cp:lastModifiedBy>.</cp:lastModifiedBy>
  <cp:revision>28</cp:revision>
  <dcterms:created xsi:type="dcterms:W3CDTF">2010-12-10T21:15:25Z</dcterms:created>
  <dcterms:modified xsi:type="dcterms:W3CDTF">2010-12-15T17:46:57Z</dcterms:modified>
</cp:coreProperties>
</file>